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82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92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57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75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06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6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508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147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34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54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38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58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56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64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76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26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47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980418-7B2E-4619-9E05-D166E28FCFD5}" type="datetimeFigureOut">
              <a:rPr lang="it-IT" smtClean="0"/>
              <a:t>06/03/2023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6011-ACAF-4D6F-BAEA-4850C1684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434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282CF-6910-435E-84FB-9722E37BC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Progetto A Scuola dagli Sport </a:t>
            </a:r>
            <a:r>
              <a:rPr lang="it-IT"/>
              <a:t>della Mente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76B6B1-4423-4E59-8BD3-A077D0D34D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259788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76197-F3F7-4F6F-BC5D-6901E60E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4)Rf5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759960B-C29E-41A2-B9D9-0F72839A4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164251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BD0A11-5649-4E7B-8D99-1D357355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4)…Re7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A97723D-41CE-44D3-9C05-E868609C3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19127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6B232-E4F3-4378-9DDB-CA505632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5)Ae6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AE7C16C-A7FC-4F82-9399-B12F2175F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2362220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144E2C-A517-4F4A-B0BA-EBD0BE6A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5)…Re8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060CA22-704E-4512-B9E2-B8307D69D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280725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6A340-10F3-47B0-A0FA-C3ED680E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6)Ad6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01CC8AC-183E-4BCA-BB5D-815E45047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264052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CA935C-2C7F-487D-8F56-CE763DF0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6)…Rd8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0E1F24D-47DE-4332-B0A9-CCCBCCCBD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100350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840E1D-71F9-46BD-BA22-C33B3B8B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7)Rf6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4C96F9B-A080-4360-8B4E-A20A9BC4D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672957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A7AE62-B3E0-4CEE-8E46-E84332D3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7)…Re8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6AC7CA-16D8-42CA-A91B-41B9CCEF1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162122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FE3FC4-2F3D-48EC-99EA-36CDF97F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96448"/>
            <a:ext cx="9404723" cy="1400530"/>
          </a:xfrm>
        </p:spPr>
        <p:txBody>
          <a:bodyPr/>
          <a:lstStyle/>
          <a:p>
            <a:r>
              <a:rPr lang="it-IT" dirty="0"/>
              <a:t>8)Ac7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F07F685-044A-404F-9E8E-A5FB7D924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438308E-BAD9-4973-8DAC-718F00B6F971}"/>
              </a:ext>
            </a:extLst>
          </p:cNvPr>
          <p:cNvCxnSpPr/>
          <p:nvPr/>
        </p:nvCxnSpPr>
        <p:spPr>
          <a:xfrm flipV="1">
            <a:off x="4867422" y="2475914"/>
            <a:ext cx="450166" cy="506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27B6702-AA5F-4339-BE49-45843B659293}"/>
              </a:ext>
            </a:extLst>
          </p:cNvPr>
          <p:cNvCxnSpPr/>
          <p:nvPr/>
        </p:nvCxnSpPr>
        <p:spPr>
          <a:xfrm flipH="1" flipV="1">
            <a:off x="4867422" y="2475914"/>
            <a:ext cx="956603" cy="95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90713D0-BFB0-4000-BDA5-669C0F64BE03}"/>
              </a:ext>
            </a:extLst>
          </p:cNvPr>
          <p:cNvCxnSpPr/>
          <p:nvPr/>
        </p:nvCxnSpPr>
        <p:spPr>
          <a:xfrm flipV="1">
            <a:off x="5824025" y="2475914"/>
            <a:ext cx="956603" cy="95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712CB1D-6030-47B6-8AFC-6FAE8F0F640D}"/>
              </a:ext>
            </a:extLst>
          </p:cNvPr>
          <p:cNvCxnSpPr/>
          <p:nvPr/>
        </p:nvCxnSpPr>
        <p:spPr>
          <a:xfrm flipH="1" flipV="1">
            <a:off x="5824025" y="2982351"/>
            <a:ext cx="478301" cy="44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CA0F8D1-5355-4301-A808-9C3E363FBCE4}"/>
              </a:ext>
            </a:extLst>
          </p:cNvPr>
          <p:cNvCxnSpPr/>
          <p:nvPr/>
        </p:nvCxnSpPr>
        <p:spPr>
          <a:xfrm flipV="1">
            <a:off x="6302326" y="2982351"/>
            <a:ext cx="0" cy="44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176971B-F1DB-4F1B-A3D1-667B8169EF0C}"/>
              </a:ext>
            </a:extLst>
          </p:cNvPr>
          <p:cNvCxnSpPr/>
          <p:nvPr/>
        </p:nvCxnSpPr>
        <p:spPr>
          <a:xfrm flipV="1">
            <a:off x="6302326" y="2982351"/>
            <a:ext cx="478302" cy="44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962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95FCF-4BB4-4832-9899-E9C44487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8)…Rf8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C10920-8F7A-4E19-B1D9-A18D60455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386457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64D45D-8D10-4A48-8A29-B23D323F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Matto con la coppia degli Alfieri e Re vs Re, Ovvero quando i Pezzi si coordinano</a:t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98640BB-4638-4EC3-8EAC-0751654F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56708" y="2552371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297652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E837E-5679-48A2-B05A-3743D76B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9)Ad7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728D0AC-7099-4F0F-A20F-873FD499B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1562657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B1FB-03D1-4D24-B8F0-6A01F52F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9)…Rg8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61C49B3-E883-45FC-8968-DBAB7888B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256925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F5C4B-F201-4E4F-8153-0A626C31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10)Ad6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B4704FD-7A37-4093-9F59-49B26C53C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1677086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B21ACA-96BE-4166-AA26-606EF1CF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10)…Rh8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A6E447D-761D-4793-9E43-E61E36A4D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3595161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93D6AC-2A35-4C33-8414-C03324BA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11)Rg6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7740449-400D-420B-A0BE-F6D4D0008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22E31C2-DA5B-42C7-9EE7-3C19CA037B70}"/>
              </a:ext>
            </a:extLst>
          </p:cNvPr>
          <p:cNvCxnSpPr/>
          <p:nvPr/>
        </p:nvCxnSpPr>
        <p:spPr>
          <a:xfrm flipH="1" flipV="1">
            <a:off x="6260123" y="2968283"/>
            <a:ext cx="506437" cy="4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8425A7B-E968-4B3F-9275-8DCA13D0F7B4}"/>
              </a:ext>
            </a:extLst>
          </p:cNvPr>
          <p:cNvCxnSpPr/>
          <p:nvPr/>
        </p:nvCxnSpPr>
        <p:spPr>
          <a:xfrm flipV="1">
            <a:off x="6766560" y="2968283"/>
            <a:ext cx="0" cy="4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B271B78-266A-4ECE-B6D4-1DE40F70A415}"/>
              </a:ext>
            </a:extLst>
          </p:cNvPr>
          <p:cNvCxnSpPr/>
          <p:nvPr/>
        </p:nvCxnSpPr>
        <p:spPr>
          <a:xfrm flipV="1">
            <a:off x="6766560" y="2968283"/>
            <a:ext cx="436098" cy="460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DC6A8DB-C5F2-4BE1-8847-B8DAD2B49E68}"/>
              </a:ext>
            </a:extLst>
          </p:cNvPr>
          <p:cNvCxnSpPr/>
          <p:nvPr/>
        </p:nvCxnSpPr>
        <p:spPr>
          <a:xfrm flipV="1">
            <a:off x="5317588" y="2433711"/>
            <a:ext cx="1069144" cy="109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12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9D051E-153A-46E4-BFBB-8BAD6AB9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11)Rg8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263C23D-7310-4273-832B-679270963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457771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A022A-7CC8-425A-8C16-25D8AFCD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12)Ae6+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EFF6ADA-6A7E-49A6-825B-1841E36CC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712726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6ED6D-FF45-449E-8181-F3AC5D97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12)…Rh8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AD89AA6-7424-4213-9706-1774B0A65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3309869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9B1A14-FE97-4E4E-B660-FCE7B421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13)Ae5#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F6D2A4-CDDC-4DA5-BBA0-9F5CD84C3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130186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438BB0-AA9C-4B21-BBCB-AD62E4D2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Posizione iniziale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F9783BA-2421-4DA7-B283-AFFF945A3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14" y="1924844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57676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9CF624-387F-4605-8B97-100AB8E4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1)Rf4  (Introduzione alla notazione algebrica)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634152F-2EEA-4411-8CC6-4AFB67C5A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412562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A10E34-F0AA-4E87-807C-D0A22F9F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1)…Re6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9E2D969-E923-469B-BCF0-131D081FE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368806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2AF28-7DF4-4200-8E1B-30BD0A4D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2)Ae5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57C9C0-D5C1-4FB8-9BE2-A04BA56CB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70" y="2074069"/>
            <a:ext cx="4152900" cy="4152900"/>
          </a:xfr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AA0A03C-D85F-4344-AEAC-78BD24980A70}"/>
              </a:ext>
            </a:extLst>
          </p:cNvPr>
          <p:cNvCxnSpPr/>
          <p:nvPr/>
        </p:nvCxnSpPr>
        <p:spPr>
          <a:xfrm flipV="1">
            <a:off x="6096000" y="2546252"/>
            <a:ext cx="1162929" cy="1167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B345769-D5A4-4C5F-9D39-991A4B51052F}"/>
              </a:ext>
            </a:extLst>
          </p:cNvPr>
          <p:cNvCxnSpPr/>
          <p:nvPr/>
        </p:nvCxnSpPr>
        <p:spPr>
          <a:xfrm flipH="1" flipV="1">
            <a:off x="4389120" y="2419643"/>
            <a:ext cx="1434905" cy="1519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B8BC1C3-FB20-48C0-B100-84F4192D02CF}"/>
              </a:ext>
            </a:extLst>
          </p:cNvPr>
          <p:cNvCxnSpPr/>
          <p:nvPr/>
        </p:nvCxnSpPr>
        <p:spPr>
          <a:xfrm flipV="1">
            <a:off x="5824025" y="2855742"/>
            <a:ext cx="1589649" cy="167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B4C6B13-263A-411D-8084-ADF1359E6C7E}"/>
              </a:ext>
            </a:extLst>
          </p:cNvPr>
          <p:cNvCxnSpPr/>
          <p:nvPr/>
        </p:nvCxnSpPr>
        <p:spPr>
          <a:xfrm flipH="1" flipV="1">
            <a:off x="3812345" y="2419643"/>
            <a:ext cx="2011680" cy="1871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26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0E6B6-6D71-471C-A822-5FF175DC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2)…Re7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34316CF-5046-41CB-AAE0-9E61928B1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43230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98C7B1-576C-47A0-B5BB-5F96B42F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3)Ad6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7E50DD2-AB9E-4CC9-9346-B4BFBAD24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B8A56DC-7D32-4E9B-9214-763F846F9F98}"/>
              </a:ext>
            </a:extLst>
          </p:cNvPr>
          <p:cNvCxnSpPr/>
          <p:nvPr/>
        </p:nvCxnSpPr>
        <p:spPr>
          <a:xfrm flipV="1">
            <a:off x="5373858" y="2461846"/>
            <a:ext cx="1364567" cy="140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B6A81CD-6883-453A-AD99-4E4843F28D35}"/>
              </a:ext>
            </a:extLst>
          </p:cNvPr>
          <p:cNvCxnSpPr/>
          <p:nvPr/>
        </p:nvCxnSpPr>
        <p:spPr>
          <a:xfrm flipV="1">
            <a:off x="5866228" y="2461846"/>
            <a:ext cx="1420837" cy="140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EED00BA-B277-4B53-93BC-8CEF0B6AE5EC}"/>
              </a:ext>
            </a:extLst>
          </p:cNvPr>
          <p:cNvCxnSpPr/>
          <p:nvPr/>
        </p:nvCxnSpPr>
        <p:spPr>
          <a:xfrm flipH="1" flipV="1">
            <a:off x="4262511" y="2349305"/>
            <a:ext cx="1477107" cy="151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012D995-E2DE-4299-874A-4262036C5690}"/>
              </a:ext>
            </a:extLst>
          </p:cNvPr>
          <p:cNvCxnSpPr/>
          <p:nvPr/>
        </p:nvCxnSpPr>
        <p:spPr>
          <a:xfrm flipH="1" flipV="1">
            <a:off x="3798277" y="2461846"/>
            <a:ext cx="1589649" cy="140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1350F-619F-41CA-8A49-2899977A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3)…Rd7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4BAF925-05C2-4F34-9A17-E8C623826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2074069"/>
            <a:ext cx="4152900" cy="4152900"/>
          </a:xfrm>
        </p:spPr>
      </p:pic>
    </p:spTree>
    <p:extLst>
      <p:ext uri="{BB962C8B-B14F-4D97-AF65-F5344CB8AC3E}">
        <p14:creationId xmlns:p14="http://schemas.microsoft.com/office/powerpoint/2010/main" val="4207377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112</Words>
  <Application>Microsoft Office PowerPoint</Application>
  <PresentationFormat>Widescreen</PresentationFormat>
  <Paragraphs>29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Ione</vt:lpstr>
      <vt:lpstr>Progetto A Scuola dagli Sport della Mente</vt:lpstr>
      <vt:lpstr>Matto con la coppia degli Alfieri e Re vs Re, Ovvero quando i Pezzi si coordinano </vt:lpstr>
      <vt:lpstr>Posizione iniziale</vt:lpstr>
      <vt:lpstr>1)Rf4  (Introduzione alla notazione algebrica)</vt:lpstr>
      <vt:lpstr>1)…Re6</vt:lpstr>
      <vt:lpstr>2)Ae5</vt:lpstr>
      <vt:lpstr>2)…Re7</vt:lpstr>
      <vt:lpstr>3)Ad6</vt:lpstr>
      <vt:lpstr>3)…Rd7</vt:lpstr>
      <vt:lpstr>4)Rf5</vt:lpstr>
      <vt:lpstr>4)…Re7</vt:lpstr>
      <vt:lpstr>5)Ae6</vt:lpstr>
      <vt:lpstr>5)…Re8</vt:lpstr>
      <vt:lpstr>6)Ad6</vt:lpstr>
      <vt:lpstr>6)…Rd8</vt:lpstr>
      <vt:lpstr>7)Rf6</vt:lpstr>
      <vt:lpstr>7)…Re8</vt:lpstr>
      <vt:lpstr>8)Ac7</vt:lpstr>
      <vt:lpstr>8)…Rf8</vt:lpstr>
      <vt:lpstr>9)Ad7</vt:lpstr>
      <vt:lpstr>9)…Rg8</vt:lpstr>
      <vt:lpstr>10)Ad6</vt:lpstr>
      <vt:lpstr>10)…Rh8</vt:lpstr>
      <vt:lpstr>11)Rg6</vt:lpstr>
      <vt:lpstr>11)Rg8</vt:lpstr>
      <vt:lpstr>12)Ae6+</vt:lpstr>
      <vt:lpstr>12)…Rh8</vt:lpstr>
      <vt:lpstr>13)Ae5#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SME</dc:title>
  <dc:creator>Luigi Maria Caggiano</dc:creator>
  <cp:lastModifiedBy>Accademia Scacchi PZ</cp:lastModifiedBy>
  <cp:revision>6</cp:revision>
  <dcterms:created xsi:type="dcterms:W3CDTF">2021-04-22T16:31:39Z</dcterms:created>
  <dcterms:modified xsi:type="dcterms:W3CDTF">2023-03-06T17:26:25Z</dcterms:modified>
</cp:coreProperties>
</file>